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365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791" userDrawn="1">
          <p15:clr>
            <a:srgbClr val="A4A3A4"/>
          </p15:clr>
        </p15:guide>
        <p15:guide id="4" pos="1905" userDrawn="1">
          <p15:clr>
            <a:srgbClr val="A4A3A4"/>
          </p15:clr>
        </p15:guide>
        <p15:guide id="5" pos="4127" userDrawn="1">
          <p15:clr>
            <a:srgbClr val="A4A3A4"/>
          </p15:clr>
        </p15:guide>
        <p15:guide id="6" pos="7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689"/>
    <a:srgbClr val="0000FF"/>
    <a:srgbClr val="003366"/>
    <a:srgbClr val="990000"/>
    <a:srgbClr val="003300"/>
    <a:srgbClr val="E8B08A"/>
    <a:srgbClr val="FFFFFF"/>
    <a:srgbClr val="CEC9C3"/>
    <a:srgbClr val="D6D1CB"/>
    <a:srgbClr val="D1C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 autoAdjust="0"/>
    <p:restoredTop sz="95149" autoAdjust="0"/>
  </p:normalViewPr>
  <p:slideViewPr>
    <p:cSldViewPr snapToGrid="0">
      <p:cViewPr varScale="1">
        <p:scale>
          <a:sx n="104" d="100"/>
          <a:sy n="104" d="100"/>
        </p:scale>
        <p:origin x="1404" y="102"/>
      </p:cViewPr>
      <p:guideLst>
        <p:guide orient="horz" pos="3249"/>
        <p:guide pos="2880"/>
        <p:guide pos="1791"/>
        <p:guide pos="1905"/>
        <p:guide pos="4127"/>
        <p:guide pos="748"/>
      </p:guideLst>
    </p:cSldViewPr>
  </p:slideViewPr>
  <p:outlineViewPr>
    <p:cViewPr>
      <p:scale>
        <a:sx n="33" d="100"/>
        <a:sy n="33" d="100"/>
      </p:scale>
      <p:origin x="0" y="-35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7F6B6-7003-48FB-8157-25D7779833C8}" type="datetimeFigureOut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1A91E-7939-4460-AE97-C54CA10B22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12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1A91E-7939-4460-AE97-C54CA10B22C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71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A3F4-6B78-4E8F-BE39-F4850EA07AFD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60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8D98-75C3-4E47-BE80-375C515C7FAC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6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6E3F-8A4C-4E3B-8595-C31E294D2B4F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24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74C2-A6DA-411B-AB79-5FB880AF6551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8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D96E-A7AA-4A79-A087-C54A21FEB479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30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2C0C-C82F-4F21-8F34-F44E7BC36648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86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23BF-8F6D-49DC-AF9D-E436492A9D03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46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FE24-D0B0-457C-9FED-E8486CF2B265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066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DEF0-0E60-4D69-A375-B361F2445F1A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64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CC8F-2129-4603-8696-ABB68861CF1F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19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FCB7-B653-45D5-8F3D-AFF23CD17C60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中正區永昌段都更案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26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C0FC-DC0A-4C88-BACA-43DCB9FAA884}" type="datetime1">
              <a:rPr lang="zh-TW" altLang="en-US" smtClean="0"/>
              <a:pPr/>
              <a:t>2023/4/28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/>
              <a:t>中正區永昌段都更案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EAE1-C982-4D7B-9E1A-CEEB45A21E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83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群組 20"/>
          <p:cNvGrpSpPr/>
          <p:nvPr/>
        </p:nvGrpSpPr>
        <p:grpSpPr>
          <a:xfrm>
            <a:off x="325498" y="157447"/>
            <a:ext cx="4560538" cy="605686"/>
            <a:chOff x="325498" y="157447"/>
            <a:chExt cx="2088002" cy="605686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500" y="166683"/>
              <a:ext cx="2088000" cy="589733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7" name="圓角矩形 16"/>
            <p:cNvSpPr/>
            <p:nvPr/>
          </p:nvSpPr>
          <p:spPr>
            <a:xfrm>
              <a:off x="325498" y="157447"/>
              <a:ext cx="2086763" cy="605686"/>
            </a:xfrm>
            <a:prstGeom prst="roundRect">
              <a:avLst/>
            </a:prstGeom>
            <a:noFill/>
            <a:ln w="76200">
              <a:solidFill>
                <a:srgbClr val="CEC9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" name="頁尾版面配置區 14"/>
          <p:cNvSpPr>
            <a:spLocks noGrp="1"/>
          </p:cNvSpPr>
          <p:nvPr>
            <p:ph type="ftr" sz="quarter" idx="11"/>
          </p:nvPr>
        </p:nvSpPr>
        <p:spPr>
          <a:xfrm>
            <a:off x="7087151" y="202535"/>
            <a:ext cx="1893455" cy="273844"/>
          </a:xfrm>
        </p:spPr>
        <p:txBody>
          <a:bodyPr/>
          <a:lstStyle/>
          <a:p>
            <a:r>
              <a:rPr lang="zh-CN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大同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CN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玉泉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段都更案   </a:t>
            </a: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7600950" y="6584156"/>
            <a:ext cx="1543050" cy="273844"/>
          </a:xfrm>
        </p:spPr>
        <p:txBody>
          <a:bodyPr/>
          <a:lstStyle/>
          <a:p>
            <a:fld id="{F47CEAE1-C982-4D7B-9E1A-CEEB45A21EB1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8" name="Rectangle 425"/>
          <p:cNvSpPr>
            <a:spLocks noChangeArrowheads="1"/>
          </p:cNvSpPr>
          <p:nvPr/>
        </p:nvSpPr>
        <p:spPr bwMode="auto">
          <a:xfrm>
            <a:off x="36513" y="895292"/>
            <a:ext cx="9144000" cy="830997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2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華康中黑體" pitchFamily="49" charset="-120"/>
              </a:rPr>
              <a:t>擬訂臺北市大同區玉泉段二小段</a:t>
            </a:r>
            <a:r>
              <a:rPr lang="en-US" altLang="zh-TW" sz="2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華康中黑體" pitchFamily="49" charset="-120"/>
              </a:rPr>
              <a:t>243</a:t>
            </a:r>
            <a:r>
              <a:rPr lang="zh-TW" altLang="en-US" sz="2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華康中黑體" pitchFamily="49" charset="-120"/>
              </a:rPr>
              <a:t>地號等</a:t>
            </a:r>
            <a:r>
              <a:rPr lang="en-US" altLang="zh-CN" sz="2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華康中黑體" pitchFamily="49" charset="-120"/>
              </a:rPr>
              <a:t>28</a:t>
            </a:r>
            <a:r>
              <a:rPr lang="zh-TW" altLang="en-US" sz="2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華康中黑體" pitchFamily="49" charset="-120"/>
              </a:rPr>
              <a:t>筆土地</a:t>
            </a:r>
            <a:endParaRPr lang="en-US" altLang="zh-TW" sz="2000" dirty="0">
              <a:solidFill>
                <a:schemeClr val="tx2">
                  <a:lumMod val="75000"/>
                </a:schemeClr>
              </a:solidFill>
              <a:latin typeface="Arial" charset="0"/>
              <a:ea typeface="華康中黑體" pitchFamily="49" charset="-120"/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zh-TW" altLang="en-US" sz="20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華康中黑體" pitchFamily="49" charset="-120"/>
              </a:rPr>
              <a:t>都市更新事業計畫案</a:t>
            </a:r>
          </a:p>
        </p:txBody>
      </p:sp>
      <p:sp>
        <p:nvSpPr>
          <p:cNvPr id="9" name="Rectangle 426"/>
          <p:cNvSpPr>
            <a:spLocks noChangeArrowheads="1"/>
          </p:cNvSpPr>
          <p:nvPr/>
        </p:nvSpPr>
        <p:spPr bwMode="auto">
          <a:xfrm>
            <a:off x="1177828" y="1799688"/>
            <a:ext cx="7411003" cy="132343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Times New Roman" pitchFamily="18" charset="0"/>
                <a:ea typeface="新細明體" charset="-120"/>
                <a:cs typeface="+mn-cs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一、會議時間：中華民國</a:t>
            </a:r>
            <a:r>
              <a:rPr lang="en-US" altLang="zh-TW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CN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CN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日（星期</a:t>
            </a:r>
            <a:r>
              <a:rPr lang="zh-CN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）下午</a:t>
            </a:r>
            <a:r>
              <a:rPr lang="en-US" altLang="zh-TW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en-US" altLang="zh-TW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</a:p>
          <a:p>
            <a:pPr eaLnBrk="1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二、會議主席：友座紅典建設股</a:t>
            </a:r>
            <a:r>
              <a:rPr lang="zh-CN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份有限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</a:p>
          <a:p>
            <a:pPr eaLnBrk="1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三、會議地點：福君海悅大飯店會議室（臺北市大同區重慶北路一段</a:t>
            </a:r>
            <a:r>
              <a:rPr lang="en-US" altLang="zh-TW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62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樓）</a:t>
            </a:r>
          </a:p>
          <a:p>
            <a:pPr eaLnBrk="1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zh-TW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四、議       程：</a:t>
            </a:r>
            <a:r>
              <a:rPr lang="zh-CN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CN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CN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00~16</a:t>
            </a:r>
            <a:r>
              <a:rPr lang="zh-CN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CN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lang="zh-CN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CN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14:00</a:t>
            </a:r>
            <a:r>
              <a:rPr lang="zh-CN" altLang="en-US" sz="1600" b="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報到</a:t>
            </a:r>
            <a:endParaRPr lang="zh-TW" altLang="en-US" sz="1600" b="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356718" y="173750"/>
            <a:ext cx="2457900" cy="589382"/>
          </a:xfrm>
          <a:prstGeom prst="rect">
            <a:avLst/>
          </a:prstGeom>
          <a:noFill/>
        </p:spPr>
        <p:txBody>
          <a:bodyPr wrap="square" lIns="96001" tIns="48001" rIns="96001" bIns="48001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639763" indent="-182563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1279525" indent="-365125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919288" indent="-547688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2559050" indent="-73025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marL="376669" indent="-376669" algn="di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kumimoji="0" lang="zh-CN" alt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議 程</a:t>
            </a:r>
            <a:endParaRPr kumimoji="0" lang="zh-TW" altLang="en-US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" name="直線接點 4"/>
          <p:cNvCxnSpPr/>
          <p:nvPr/>
        </p:nvCxnSpPr>
        <p:spPr>
          <a:xfrm>
            <a:off x="2412261" y="460504"/>
            <a:ext cx="6264000" cy="15875"/>
          </a:xfrm>
          <a:prstGeom prst="line">
            <a:avLst/>
          </a:prstGeom>
          <a:ln>
            <a:solidFill>
              <a:srgbClr val="D1CC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74754"/>
              </p:ext>
            </p:extLst>
          </p:nvPr>
        </p:nvGraphicFramePr>
        <p:xfrm>
          <a:off x="1694565" y="3249728"/>
          <a:ext cx="6045508" cy="342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1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2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議程內容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主持單位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簽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400" b="1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到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規劃單位：新意群工程顧問有限公司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主席及來賓致詞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實施者：友座紅典建設（股）公司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里長、專家學者與市府代表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都市更新事業計畫案簡報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規劃單位：新意群工程顧問有限公司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設計單位：胡永復建築師事務所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相關問題提問與答覆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專家學者與市府更新處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實施者：友座紅典建設（股）公司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規劃單位、設計單位、估價單位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新細明體" panose="02020500000000000000" pitchFamily="18" charset="-120"/>
                        </a:rPr>
                        <a:t>散會</a:t>
                      </a:r>
                      <a:endParaRPr lang="zh-TW" sz="1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—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95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2584</TotalTime>
  <Words>191</Words>
  <Application>Microsoft Office PowerPoint</Application>
  <PresentationFormat>如螢幕大小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華康中黑體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Joseph</dc:creator>
  <cp:lastModifiedBy>Joseph</cp:lastModifiedBy>
  <cp:revision>403</cp:revision>
  <dcterms:created xsi:type="dcterms:W3CDTF">2022-03-21T06:28:13Z</dcterms:created>
  <dcterms:modified xsi:type="dcterms:W3CDTF">2023-04-28T05:53:42Z</dcterms:modified>
</cp:coreProperties>
</file>